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61" r:id="rId5"/>
    <p:sldId id="269" r:id="rId6"/>
    <p:sldId id="259" r:id="rId7"/>
    <p:sldId id="270" r:id="rId8"/>
    <p:sldId id="271" r:id="rId9"/>
    <p:sldId id="264" r:id="rId10"/>
    <p:sldId id="257" r:id="rId11"/>
    <p:sldId id="267" r:id="rId12"/>
    <p:sldId id="260" r:id="rId13"/>
    <p:sldId id="272" r:id="rId14"/>
    <p:sldId id="273" r:id="rId15"/>
    <p:sldId id="277" r:id="rId16"/>
    <p:sldId id="266" r:id="rId17"/>
    <p:sldId id="274" r:id="rId18"/>
    <p:sldId id="275" r:id="rId19"/>
    <p:sldId id="262" r:id="rId20"/>
    <p:sldId id="265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2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2091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2050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25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2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5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6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7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9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2126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9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1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3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4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5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9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7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8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9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1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2168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2175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5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8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9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0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2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5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6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7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8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9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0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205" name="Rectangle 15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06" name="Rectangle 15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07" name="Rectangle 15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FB67440F-9F6E-4F68-9E65-A85CD30EBA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E6E19-DE33-4519-B540-453D1D1472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872B17-FCDC-411A-935A-4320EF1338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81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63F1AE-6E0E-4CDA-85D2-9B66D09805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16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C3AE4-DB26-4B8C-8C9A-49B72D4312D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7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E1BADA-3DA2-4C03-9E00-8EDD185419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93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AD0888-71E3-4A3C-8F86-AFA28545C8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12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1F9BB1-7E02-4DF5-B0EE-27FF8F4C3B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2A2281-CFA5-40C1-8190-ACD18F982A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39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30BDA3-63AC-4B63-AD78-5327AACD7B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5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20CA5-7506-435E-B593-C1678FB096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39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8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02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1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3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7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lIns="92075" tIns="46038" rIns="92075" bIns="46038" anchor="ctr"/>
              <a:lstStyle/>
              <a:p>
                <a:pPr algn="ctr"/>
                <a:r>
                  <a:rPr lang="en-US" altLang="en-US" sz="2400"/>
                  <a:t> </a:t>
                </a:r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6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80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539BA8-138A-425A-B702-E36119A1F4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11500" dirty="0" smtClean="0"/>
              <a:t>Word List: </a:t>
            </a:r>
            <a:r>
              <a:rPr lang="en-US" sz="11500" dirty="0" err="1" smtClean="0"/>
              <a:t>flect</a:t>
            </a:r>
            <a:r>
              <a:rPr lang="en-US" sz="11500" dirty="0" smtClean="0"/>
              <a:t>, flex = bend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3542" y="2327380"/>
            <a:ext cx="67190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To </a:t>
            </a:r>
            <a:r>
              <a:rPr lang="en-US" sz="7200" dirty="0" smtClean="0">
                <a:solidFill>
                  <a:srgbClr val="FFFF00"/>
                </a:solidFill>
              </a:rPr>
              <a:t>bend </a:t>
            </a:r>
            <a:r>
              <a:rPr lang="en-US" sz="7200" dirty="0" smtClean="0"/>
              <a:t>around or curve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5291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circumflex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3542" y="2327380"/>
            <a:ext cx="67190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To </a:t>
            </a:r>
            <a:r>
              <a:rPr lang="en-US" sz="7200" dirty="0" smtClean="0">
                <a:solidFill>
                  <a:srgbClr val="FFFF00"/>
                </a:solidFill>
              </a:rPr>
              <a:t>bend </a:t>
            </a:r>
            <a:r>
              <a:rPr lang="en-US" sz="7200" dirty="0" smtClean="0"/>
              <a:t>around or curve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9346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image in a mirror that is a result of </a:t>
            </a:r>
            <a:r>
              <a:rPr lang="en-US" sz="3200" dirty="0" smtClean="0">
                <a:solidFill>
                  <a:srgbClr val="FFFF00"/>
                </a:solidFill>
              </a:rPr>
              <a:t>bending </a:t>
            </a:r>
            <a:r>
              <a:rPr lang="en-US" sz="3200" dirty="0" smtClean="0"/>
              <a:t>light when it is thrown back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755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reflection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image in a mirror that is a result of </a:t>
            </a:r>
            <a:r>
              <a:rPr lang="en-US" sz="3200" dirty="0" smtClean="0">
                <a:solidFill>
                  <a:srgbClr val="FFFF00"/>
                </a:solidFill>
              </a:rPr>
              <a:t>bending </a:t>
            </a:r>
            <a:r>
              <a:rPr lang="en-US" sz="3200" dirty="0" smtClean="0"/>
              <a:t>light when it is thrown back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51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057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muscle that </a:t>
            </a:r>
            <a:r>
              <a:rPr lang="en-US" sz="3600" dirty="0" smtClean="0">
                <a:solidFill>
                  <a:srgbClr val="FFFF00"/>
                </a:solidFill>
              </a:rPr>
              <a:t>bends </a:t>
            </a:r>
            <a:r>
              <a:rPr lang="en-US" sz="3600" dirty="0" smtClean="0"/>
              <a:t>a part of the body, such as an arm or leg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846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flexor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057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muscle that </a:t>
            </a:r>
            <a:r>
              <a:rPr lang="en-US" sz="3600" dirty="0" smtClean="0">
                <a:solidFill>
                  <a:srgbClr val="FFFF00"/>
                </a:solidFill>
              </a:rPr>
              <a:t>bends </a:t>
            </a:r>
            <a:r>
              <a:rPr lang="en-US" sz="3600" dirty="0" smtClean="0"/>
              <a:t>a part of the body, such as an arm or leg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527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bent </a:t>
            </a:r>
            <a:r>
              <a:rPr lang="en-US" sz="3600" dirty="0" smtClean="0"/>
              <a:t>or </a:t>
            </a:r>
            <a:r>
              <a:rPr lang="en-US" sz="3600" smtClean="0"/>
              <a:t>turned backward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485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retroflex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bent </a:t>
            </a:r>
            <a:r>
              <a:rPr lang="en-US" sz="3600" dirty="0" smtClean="0"/>
              <a:t>or </a:t>
            </a:r>
            <a:r>
              <a:rPr lang="en-US" sz="3600" smtClean="0"/>
              <a:t>turned backward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993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6745" y="19050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</a:t>
            </a:r>
            <a:r>
              <a:rPr lang="en-US" sz="4000" dirty="0" smtClean="0"/>
              <a:t>ot capable of being </a:t>
            </a:r>
            <a:r>
              <a:rPr lang="en-US" sz="4000" dirty="0" smtClean="0">
                <a:solidFill>
                  <a:srgbClr val="FFFF00"/>
                </a:solidFill>
              </a:rPr>
              <a:t>bent </a:t>
            </a:r>
            <a:r>
              <a:rPr lang="en-US" sz="4000" dirty="0" smtClean="0"/>
              <a:t>without breaking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786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inflexible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6745" y="19050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</a:t>
            </a:r>
            <a:r>
              <a:rPr lang="en-US" sz="4000" dirty="0" smtClean="0"/>
              <a:t>ot capable of being </a:t>
            </a:r>
            <a:r>
              <a:rPr lang="en-US" sz="4000" dirty="0" smtClean="0">
                <a:solidFill>
                  <a:srgbClr val="FFFF00"/>
                </a:solidFill>
              </a:rPr>
              <a:t>bent </a:t>
            </a:r>
            <a:r>
              <a:rPr lang="en-US" sz="4000" dirty="0" smtClean="0"/>
              <a:t>without breaking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8198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22218" y="1999611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to turn or move to one side: to </a:t>
            </a:r>
            <a:r>
              <a:rPr lang="en-US" sz="4800" dirty="0" smtClean="0">
                <a:solidFill>
                  <a:srgbClr val="FFFF00"/>
                </a:solidFill>
              </a:rPr>
              <a:t>bend; </a:t>
            </a:r>
            <a:r>
              <a:rPr lang="en-US" sz="4800" dirty="0" smtClean="0"/>
              <a:t>to swerve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2821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 angle that is greater than 180 degrees because the angle is </a:t>
            </a:r>
            <a:r>
              <a:rPr lang="en-US" sz="3600" dirty="0" smtClean="0">
                <a:solidFill>
                  <a:srgbClr val="FFFF00"/>
                </a:solidFill>
              </a:rPr>
              <a:t>bent </a:t>
            </a:r>
            <a:r>
              <a:rPr lang="en-US" sz="3600" dirty="0" smtClean="0"/>
              <a:t>beyond the straight 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107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reflex angle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2098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 angle that is greater than 180 degrees because the angle is </a:t>
            </a:r>
            <a:r>
              <a:rPr lang="en-US" sz="3600" dirty="0" smtClean="0">
                <a:solidFill>
                  <a:srgbClr val="FFFF00"/>
                </a:solidFill>
              </a:rPr>
              <a:t>bent </a:t>
            </a:r>
            <a:r>
              <a:rPr lang="en-US" sz="3600" dirty="0" smtClean="0"/>
              <a:t>beyond the straight 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290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err="1" smtClean="0"/>
              <a:t>EnD</a:t>
            </a:r>
            <a:r>
              <a:rPr lang="en-US" sz="9600" dirty="0" smtClean="0"/>
              <a:t>!!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6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deflect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22218" y="1999611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to turn or move to one side: to </a:t>
            </a:r>
            <a:r>
              <a:rPr lang="en-US" sz="4800" dirty="0" smtClean="0">
                <a:solidFill>
                  <a:srgbClr val="FFFF00"/>
                </a:solidFill>
              </a:rPr>
              <a:t>bend; </a:t>
            </a:r>
            <a:r>
              <a:rPr lang="en-US" sz="4800" dirty="0" smtClean="0"/>
              <a:t>to swerve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3425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0375" y="1950487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</a:t>
            </a:r>
            <a:r>
              <a:rPr lang="en-US" sz="4800" dirty="0" smtClean="0"/>
              <a:t>apable  of 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bending </a:t>
            </a:r>
            <a:r>
              <a:rPr lang="en-US" sz="4800" dirty="0" smtClean="0"/>
              <a:t>without breaking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5292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flexible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0375" y="1950487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</a:t>
            </a:r>
            <a:r>
              <a:rPr lang="en-US" sz="4800" dirty="0" smtClean="0"/>
              <a:t>apable  of 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bending </a:t>
            </a:r>
            <a:r>
              <a:rPr lang="en-US" sz="4800" dirty="0" smtClean="0"/>
              <a:t>without breaking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678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o  </a:t>
            </a:r>
            <a:r>
              <a:rPr lang="en-US" sz="4400" dirty="0" smtClean="0">
                <a:solidFill>
                  <a:srgbClr val="FFFF00"/>
                </a:solidFill>
              </a:rPr>
              <a:t>bend </a:t>
            </a:r>
            <a:r>
              <a:rPr lang="en-US" sz="4400" dirty="0" smtClean="0"/>
              <a:t>or  throw back light or heat; to fold or turn back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49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reflect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o  </a:t>
            </a:r>
            <a:r>
              <a:rPr lang="en-US" sz="4400" dirty="0" smtClean="0">
                <a:solidFill>
                  <a:srgbClr val="FFFF00"/>
                </a:solidFill>
              </a:rPr>
              <a:t>bend </a:t>
            </a:r>
            <a:r>
              <a:rPr lang="en-US" sz="4400" dirty="0" smtClean="0"/>
              <a:t>or  throw back light or heat; to fold or turn back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62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34" y="533400"/>
            <a:ext cx="7772400" cy="1143000"/>
          </a:xfrm>
        </p:spPr>
        <p:txBody>
          <a:bodyPr/>
          <a:lstStyle/>
          <a:p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6691" y="2216544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FF00"/>
                </a:solidFill>
              </a:rPr>
              <a:t>bending </a:t>
            </a:r>
            <a:r>
              <a:rPr lang="en-US" sz="2800" dirty="0" smtClean="0"/>
              <a:t>of person’s voice so that it does not  sound boring or within only one tone; making one’s voice go up and down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38385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34" y="533400"/>
            <a:ext cx="7772400" cy="1143000"/>
          </a:xfrm>
        </p:spPr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inflection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3" name="AutoShape 2" descr="Image result for flexi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flexib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6691" y="2216544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FF00"/>
                </a:solidFill>
              </a:rPr>
              <a:t>bending </a:t>
            </a:r>
            <a:r>
              <a:rPr lang="en-US" sz="2800" dirty="0" smtClean="0"/>
              <a:t>of person’s voice so that it does not  sound boring or within only one tone; making one’s voice go up and down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16233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chwork design template">
  <a:themeElements>
    <a:clrScheme name="Office Theme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Patchwork design template</Template>
  <TotalTime>129</TotalTime>
  <Words>269</Words>
  <Application>Microsoft Office PowerPoint</Application>
  <PresentationFormat>On-screen Show (4:3)</PresentationFormat>
  <Paragraphs>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Patchwork design template</vt:lpstr>
      <vt:lpstr>Word List: flect, flex = bend</vt:lpstr>
      <vt:lpstr>PowerPoint Presentation</vt:lpstr>
      <vt:lpstr>deflect</vt:lpstr>
      <vt:lpstr>PowerPoint Presentation</vt:lpstr>
      <vt:lpstr>flexible</vt:lpstr>
      <vt:lpstr>PowerPoint Presentation</vt:lpstr>
      <vt:lpstr>reflect</vt:lpstr>
      <vt:lpstr>PowerPoint Presentation</vt:lpstr>
      <vt:lpstr>inflection</vt:lpstr>
      <vt:lpstr>PowerPoint Presentation</vt:lpstr>
      <vt:lpstr>circumflex</vt:lpstr>
      <vt:lpstr>PowerPoint Presentation</vt:lpstr>
      <vt:lpstr>reflection</vt:lpstr>
      <vt:lpstr>PowerPoint Presentation</vt:lpstr>
      <vt:lpstr>flexor</vt:lpstr>
      <vt:lpstr>PowerPoint Presentation</vt:lpstr>
      <vt:lpstr>retroflex</vt:lpstr>
      <vt:lpstr>PowerPoint Presentation</vt:lpstr>
      <vt:lpstr>inflexible</vt:lpstr>
      <vt:lpstr>PowerPoint Presentation</vt:lpstr>
      <vt:lpstr>reflex angle</vt:lpstr>
      <vt:lpstr>EnD!!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Flect = move</dc:title>
  <dc:creator>Brigitta Post</dc:creator>
  <cp:lastModifiedBy>Brigitta Post</cp:lastModifiedBy>
  <cp:revision>22</cp:revision>
  <cp:lastPrinted>1601-01-01T00:00:00Z</cp:lastPrinted>
  <dcterms:created xsi:type="dcterms:W3CDTF">2015-03-26T00:38:37Z</dcterms:created>
  <dcterms:modified xsi:type="dcterms:W3CDTF">2019-08-09T21:58:16Z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TC010690521033</vt:lpwstr>
  </property>
</Properties>
</file>